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70" r:id="rId5"/>
    <p:sldId id="260" r:id="rId6"/>
    <p:sldId id="261" r:id="rId7"/>
    <p:sldId id="269" r:id="rId8"/>
    <p:sldId id="268" r:id="rId9"/>
    <p:sldId id="264" r:id="rId10"/>
    <p:sldId id="267" r:id="rId11"/>
    <p:sldId id="266" r:id="rId12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40" d="100"/>
          <a:sy n="40" d="100"/>
        </p:scale>
        <p:origin x="60" y="115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13164C-5714-416F-8EA4-ED84804E2B18}" type="datetimeFigureOut">
              <a:rPr lang="ko-KR" altLang="en-US" smtClean="0"/>
              <a:t>2023-06-21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E756DD-D820-4861-AB67-F888F9307A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27853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E756DD-D820-4861-AB67-F888F9307AFE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85353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6/21/2023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3.png"/><Relationship Id="rId7" Type="http://schemas.openxmlformats.org/officeDocument/2006/relationships/image" Target="../media/image66.png"/><Relationship Id="rId12" Type="http://schemas.openxmlformats.org/officeDocument/2006/relationships/image" Target="../media/image71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11" Type="http://schemas.openxmlformats.org/officeDocument/2006/relationships/image" Target="../media/image70.png"/><Relationship Id="rId5" Type="http://schemas.openxmlformats.org/officeDocument/2006/relationships/image" Target="../media/image48.png"/><Relationship Id="rId10" Type="http://schemas.openxmlformats.org/officeDocument/2006/relationships/image" Target="../media/image69.png"/><Relationship Id="rId4" Type="http://schemas.openxmlformats.org/officeDocument/2006/relationships/image" Target="../media/image64.png"/><Relationship Id="rId9" Type="http://schemas.openxmlformats.org/officeDocument/2006/relationships/image" Target="../media/image6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11" Type="http://schemas.openxmlformats.org/officeDocument/2006/relationships/image" Target="../media/image1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4.png"/><Relationship Id="rId7" Type="http://schemas.openxmlformats.org/officeDocument/2006/relationships/image" Target="../media/image2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3" Type="http://schemas.openxmlformats.org/officeDocument/2006/relationships/image" Target="../media/image13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17" Type="http://schemas.openxmlformats.org/officeDocument/2006/relationships/image" Target="../media/image39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5" Type="http://schemas.openxmlformats.org/officeDocument/2006/relationships/image" Target="../media/image37.png"/><Relationship Id="rId10" Type="http://schemas.openxmlformats.org/officeDocument/2006/relationships/image" Target="../media/image32.png"/><Relationship Id="rId4" Type="http://schemas.openxmlformats.org/officeDocument/2006/relationships/image" Target="../media/image14.png"/><Relationship Id="rId9" Type="http://schemas.openxmlformats.org/officeDocument/2006/relationships/image" Target="../media/image31.png"/><Relationship Id="rId14" Type="http://schemas.openxmlformats.org/officeDocument/2006/relationships/image" Target="../media/image3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14.png"/><Relationship Id="rId7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image" Target="../media/image45.png"/><Relationship Id="rId5" Type="http://schemas.openxmlformats.org/officeDocument/2006/relationships/image" Target="../media/image41.png"/><Relationship Id="rId10" Type="http://schemas.openxmlformats.org/officeDocument/2006/relationships/image" Target="../media/image44.png"/><Relationship Id="rId4" Type="http://schemas.openxmlformats.org/officeDocument/2006/relationships/image" Target="../media/image40.png"/><Relationship Id="rId9" Type="http://schemas.openxmlformats.org/officeDocument/2006/relationships/image" Target="../media/image4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14.png"/><Relationship Id="rId7" Type="http://schemas.openxmlformats.org/officeDocument/2006/relationships/image" Target="../media/image5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1633" y="952500"/>
            <a:ext cx="18285714" cy="11610619"/>
            <a:chOff x="81633" y="949973"/>
            <a:chExt cx="18285714" cy="11610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070573" y="-5033717"/>
              <a:ext cx="36571429" cy="23221239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1633" y="949973"/>
              <a:ext cx="18285714" cy="116106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157863" y="8730092"/>
            <a:ext cx="2804196" cy="21429"/>
            <a:chOff x="13157863" y="8730092"/>
            <a:chExt cx="2804196" cy="2142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13157863" y="8730092"/>
              <a:ext cx="2804196" cy="2142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693335" y="7062962"/>
            <a:ext cx="3121537" cy="310395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977144" y="6415843"/>
            <a:ext cx="2385765" cy="1340318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35908" y="3560003"/>
            <a:ext cx="8471272" cy="162548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697790"/>
            <a:ext cx="18285714" cy="6980832"/>
            <a:chOff x="0" y="1697790"/>
            <a:chExt cx="18285714" cy="698083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142857" y="-1792626"/>
              <a:ext cx="36571429" cy="13961664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697790"/>
              <a:ext cx="18285714" cy="698083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110714" y="1697790"/>
            <a:ext cx="9177185" cy="7025359"/>
            <a:chOff x="9110714" y="1697790"/>
            <a:chExt cx="9177185" cy="702535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10714" y="1697790"/>
              <a:ext cx="9177185" cy="702535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635630" y="5208326"/>
            <a:ext cx="6971597" cy="21429"/>
            <a:chOff x="5635630" y="5208326"/>
            <a:chExt cx="6971597" cy="2142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5635630" y="5208326"/>
              <a:ext cx="6971597" cy="21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29083" y="5208326"/>
            <a:ext cx="6971597" cy="21429"/>
            <a:chOff x="1329083" y="5208326"/>
            <a:chExt cx="6971597" cy="2142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1329083" y="5208326"/>
              <a:ext cx="6971597" cy="21429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063127" y="2245844"/>
            <a:ext cx="6026559" cy="1231578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089629" y="2245844"/>
            <a:ext cx="5001170" cy="1231579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567216" y="2245844"/>
            <a:ext cx="5458312" cy="1231579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-4227768" y="360737"/>
            <a:ext cx="21321632" cy="1491356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57594" y="4128831"/>
            <a:ext cx="4516599" cy="1609666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631455" y="4133403"/>
            <a:ext cx="4624570" cy="2122142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128555" y="3356946"/>
            <a:ext cx="9305894" cy="5333199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132291" y="4446926"/>
            <a:ext cx="4289741" cy="148452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031606"/>
            <a:ext cx="18285714" cy="11610619"/>
            <a:chOff x="0" y="1031606"/>
            <a:chExt cx="18285714" cy="11610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152206" y="-4952084"/>
              <a:ext cx="36571429" cy="23221239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031606"/>
              <a:ext cx="18285714" cy="116106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785108" y="5965181"/>
            <a:ext cx="4822784" cy="21429"/>
            <a:chOff x="9785108" y="5965181"/>
            <a:chExt cx="4822784" cy="2142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9785108" y="5965181"/>
              <a:ext cx="4822784" cy="2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675548" y="5984205"/>
            <a:ext cx="4822784" cy="21429"/>
            <a:chOff x="3675548" y="5984205"/>
            <a:chExt cx="4822784" cy="2142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3675548" y="5984205"/>
              <a:ext cx="4822784" cy="21429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033270" y="1772146"/>
            <a:ext cx="4741741" cy="1379008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2174" y="5225421"/>
            <a:ext cx="5102832" cy="776365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094221" y="5227325"/>
            <a:ext cx="4908032" cy="3268937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230383" y="5225421"/>
            <a:ext cx="4069917" cy="1414289"/>
          </a:xfrm>
          <a:prstGeom prst="rect">
            <a:avLst/>
          </a:prstGeom>
        </p:spPr>
      </p:pic>
      <p:pic>
        <p:nvPicPr>
          <p:cNvPr id="2" name="Object 12">
            <a:extLst>
              <a:ext uri="{FF2B5EF4-FFF2-40B4-BE49-F238E27FC236}">
                <a16:creationId xmlns:a16="http://schemas.microsoft.com/office/drawing/2014/main" id="{53D3AA2D-3DD7-BBDF-56BA-61A394651F9E}"/>
              </a:ext>
            </a:extLst>
          </p:cNvPr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551008" y="4963683"/>
            <a:ext cx="1350363" cy="1299840"/>
          </a:xfrm>
          <a:prstGeom prst="rect">
            <a:avLst/>
          </a:prstGeom>
        </p:spPr>
      </p:pic>
      <p:pic>
        <p:nvPicPr>
          <p:cNvPr id="5" name="Object 12">
            <a:extLst>
              <a:ext uri="{FF2B5EF4-FFF2-40B4-BE49-F238E27FC236}">
                <a16:creationId xmlns:a16="http://schemas.microsoft.com/office/drawing/2014/main" id="{B463747C-B8F3-E6F2-0590-3326038BF8B3}"/>
              </a:ext>
            </a:extLst>
          </p:cNvPr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645229" y="4963683"/>
            <a:ext cx="1350363" cy="12998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685714"/>
            <a:ext cx="18285714" cy="7025359"/>
            <a:chOff x="0" y="1685714"/>
            <a:chExt cx="18285714" cy="702535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142857" y="-1826965"/>
              <a:ext cx="36571429" cy="1405071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685714"/>
              <a:ext cx="18285714" cy="702535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630178" y="5187680"/>
            <a:ext cx="7025359" cy="21429"/>
            <a:chOff x="5630178" y="5187680"/>
            <a:chExt cx="7025359" cy="2142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5630178" y="5187680"/>
              <a:ext cx="7025359" cy="2142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345335" y="2224058"/>
            <a:ext cx="6895604" cy="607973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25715" y="4418030"/>
            <a:ext cx="6042919" cy="2884176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138097" y="572145"/>
            <a:ext cx="5390345" cy="91616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25715" y="3534239"/>
            <a:ext cx="1987681" cy="59326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71429" y="2133088"/>
            <a:ext cx="6756463" cy="6171429"/>
            <a:chOff x="1171429" y="2133088"/>
            <a:chExt cx="6756463" cy="617142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71429" y="2133088"/>
              <a:ext cx="6756463" cy="6171429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39916" y="9191135"/>
            <a:ext cx="10023147" cy="667338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19552" y="8806990"/>
            <a:ext cx="1350363" cy="12998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685714"/>
            <a:ext cx="18285714" cy="7025359"/>
            <a:chOff x="0" y="1685714"/>
            <a:chExt cx="18285714" cy="702535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142857" y="-1826965"/>
              <a:ext cx="36571429" cy="1405071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685714"/>
              <a:ext cx="18285714" cy="702535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34326" y="2114460"/>
            <a:ext cx="9431901" cy="115853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186270" y="360737"/>
            <a:ext cx="7379575" cy="1491356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04860" y="2070650"/>
            <a:ext cx="9184523" cy="681838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558669" y="3936755"/>
            <a:ext cx="7449028" cy="308534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354157" y="5208088"/>
            <a:ext cx="7025359" cy="21429"/>
            <a:chOff x="6354157" y="5208088"/>
            <a:chExt cx="7025359" cy="2142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5400000">
              <a:off x="6354157" y="5208088"/>
              <a:ext cx="7025359" cy="21429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194206" y="4088353"/>
            <a:ext cx="1900727" cy="262534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685714"/>
            <a:ext cx="18285714" cy="7025359"/>
            <a:chOff x="0" y="1685714"/>
            <a:chExt cx="18285714" cy="702535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9142857" y="-1826965"/>
              <a:ext cx="36571429" cy="1405071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1685714"/>
              <a:ext cx="18285714" cy="702535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985727" y="1685714"/>
            <a:ext cx="5223776" cy="7025359"/>
            <a:chOff x="8985727" y="1685714"/>
            <a:chExt cx="5223776" cy="702535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985727" y="1685714"/>
              <a:ext cx="5223776" cy="702535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373861" y="1685714"/>
            <a:ext cx="5223776" cy="7025359"/>
            <a:chOff x="4373861" y="1685714"/>
            <a:chExt cx="5223776" cy="702535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373861" y="1685714"/>
              <a:ext cx="5223776" cy="702535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0" y="1685714"/>
            <a:ext cx="5223776" cy="7025359"/>
            <a:chOff x="0" y="1685714"/>
            <a:chExt cx="5223776" cy="702535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1685714"/>
              <a:ext cx="5223776" cy="7025359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071364" y="572145"/>
            <a:ext cx="4853745" cy="916164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88573" y="2318430"/>
            <a:ext cx="1987662" cy="555538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70614" y="3508173"/>
            <a:ext cx="3327005" cy="3935653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273496" y="2318430"/>
            <a:ext cx="1989805" cy="555538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277306" y="3548992"/>
            <a:ext cx="3334014" cy="3935653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653620" y="2318430"/>
            <a:ext cx="2075519" cy="555538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657430" y="3548992"/>
            <a:ext cx="3314291" cy="3930567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4233811" y="2318430"/>
            <a:ext cx="2161243" cy="555538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4237620" y="3548992"/>
            <a:ext cx="3308729" cy="4962357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4310898" y="4737428"/>
            <a:ext cx="1201513" cy="1266389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8653499" y="4755931"/>
            <a:ext cx="1218655" cy="1272408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3196523" y="4755931"/>
            <a:ext cx="1218655" cy="127240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685714"/>
            <a:ext cx="18285714" cy="7025359"/>
            <a:chOff x="0" y="1685714"/>
            <a:chExt cx="18285714" cy="702535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142857" y="-1826965"/>
              <a:ext cx="36571429" cy="1405071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685714"/>
              <a:ext cx="18285714" cy="702535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071364" y="572145"/>
            <a:ext cx="4212545" cy="91616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5394" y="6873344"/>
            <a:ext cx="9055881" cy="171383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640892" y="5170238"/>
            <a:ext cx="7025359" cy="21429"/>
            <a:chOff x="5640892" y="5170238"/>
            <a:chExt cx="7025359" cy="2142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5640892" y="5170238"/>
              <a:ext cx="7025359" cy="2142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605266" y="4520073"/>
            <a:ext cx="1350363" cy="1299840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511430" y="6873344"/>
            <a:ext cx="8664862" cy="169478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485714" y="2290488"/>
            <a:ext cx="6171429" cy="4628569"/>
            <a:chOff x="1485714" y="2290488"/>
            <a:chExt cx="6171429" cy="462856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85714" y="2290488"/>
              <a:ext cx="6171429" cy="462856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628571" y="2290488"/>
            <a:ext cx="6171429" cy="4628569"/>
            <a:chOff x="10628571" y="2290488"/>
            <a:chExt cx="6171429" cy="462856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628571" y="2290488"/>
              <a:ext cx="6171429" cy="462856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768495" y="5395429"/>
            <a:ext cx="2031505" cy="1523629"/>
            <a:chOff x="14768495" y="5395429"/>
            <a:chExt cx="2031505" cy="152362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768495" y="5395429"/>
              <a:ext cx="2031505" cy="15236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071364" y="572145"/>
            <a:ext cx="3753183" cy="916164"/>
          </a:xfrm>
          <a:prstGeom prst="rect">
            <a:avLst/>
          </a:prstGeom>
        </p:spPr>
      </p:pic>
      <p:pic>
        <p:nvPicPr>
          <p:cNvPr id="3" name="시연">
            <a:hlinkClick r:id="" action="ppaction://media"/>
            <a:extLst>
              <a:ext uri="{FF2B5EF4-FFF2-40B4-BE49-F238E27FC236}">
                <a16:creationId xmlns:a16="http://schemas.microsoft.com/office/drawing/2014/main" id="{D4ECF912-3AC8-9D54-D6A6-24E92E39595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831514" y="1714500"/>
            <a:ext cx="14624971" cy="8226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255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70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685714"/>
            <a:ext cx="18285714" cy="7025359"/>
            <a:chOff x="0" y="1685714"/>
            <a:chExt cx="18285714" cy="702535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142857" y="-1826965"/>
              <a:ext cx="36571429" cy="1405071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685714"/>
              <a:ext cx="18285714" cy="702535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671437" y="5208482"/>
            <a:ext cx="6971987" cy="21429"/>
            <a:chOff x="5671437" y="5208482"/>
            <a:chExt cx="6971987" cy="2142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5671437" y="5208482"/>
              <a:ext cx="6971987" cy="2142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890203" y="2387365"/>
            <a:ext cx="3661186" cy="124396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033432" y="472537"/>
            <a:ext cx="7551300" cy="1389890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593197" y="2374879"/>
            <a:ext cx="2429578" cy="1303140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07428" y="4265932"/>
            <a:ext cx="6643108" cy="3991804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023542" y="4356837"/>
            <a:ext cx="7522566" cy="390781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685714"/>
            <a:ext cx="18285714" cy="8600000"/>
            <a:chOff x="0" y="1685714"/>
            <a:chExt cx="18285714" cy="860000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142857" y="-2614286"/>
              <a:ext cx="36571429" cy="17200000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685714"/>
              <a:ext cx="18285714" cy="8600000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071364" y="572145"/>
            <a:ext cx="4844259" cy="91616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19048" y="2149542"/>
            <a:ext cx="6171429" cy="3605702"/>
            <a:chOff x="819048" y="2149542"/>
            <a:chExt cx="6171429" cy="3605702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19048" y="2149542"/>
              <a:ext cx="6171429" cy="360570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09524" y="6179396"/>
            <a:ext cx="6171429" cy="3605702"/>
            <a:chOff x="809524" y="6179396"/>
            <a:chExt cx="6171429" cy="360570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09524" y="6179396"/>
              <a:ext cx="6171429" cy="3605702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945104" y="3734856"/>
            <a:ext cx="2307966" cy="546433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945104" y="7618228"/>
            <a:ext cx="2288918" cy="546433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500000" y="-2312193"/>
            <a:ext cx="16590476" cy="1659581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169</TotalTime>
  <Words>1</Words>
  <Application>Microsoft Office PowerPoint</Application>
  <PresentationFormat>사용자 지정</PresentationFormat>
  <Paragraphs>1</Paragraphs>
  <Slides>11</Slides>
  <Notes>1</Notes>
  <HiddenSlides>0</HiddenSlides>
  <MMClips>1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5" baseType="lpstr">
      <vt:lpstr>맑은 고딕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이예준</cp:lastModifiedBy>
  <cp:revision>8</cp:revision>
  <dcterms:created xsi:type="dcterms:W3CDTF">2023-06-19T12:53:45Z</dcterms:created>
  <dcterms:modified xsi:type="dcterms:W3CDTF">2023-06-21T13:47:37Z</dcterms:modified>
</cp:coreProperties>
</file>